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214288F7-EEF8-4445-A9D1-2A8F7FBC5161}" type="datetimeFigureOut">
              <a:rPr lang="cs-CZ" smtClean="0"/>
              <a:t>26. 4. 2013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9408915-C596-44CA-B2D9-978C6802E247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 MISTRU JANU HUSOVI</a:t>
            </a:r>
          </a:p>
          <a:p>
            <a:r>
              <a:rPr lang="cs-CZ" dirty="0" smtClean="0"/>
              <a:t>Str. 52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VLASTIVĚDA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4400" b="1" dirty="0" smtClean="0">
                <a:solidFill>
                  <a:srgbClr val="FFFF00"/>
                </a:solidFill>
              </a:rPr>
              <a:t>Vezmi tužku a papír a napiš, co si myslíš, co znamená „MÍT SVŮJ VLASTNÍ NÁZOR“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Volné psaní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54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POJĎME SI PŘEČÍST O MISTRU JANU HUSOVI NA STR. 52</a:t>
            </a:r>
            <a:endParaRPr lang="cs-CZ" dirty="0"/>
          </a:p>
        </p:txBody>
      </p:sp>
      <p:sp>
        <p:nvSpPr>
          <p:cNvPr id="4" name="AutoShape 2" descr="data:image/jpeg;base64,/9j/4AAQSkZJRgABAQAAAQABAAD/2wCEAAkGBhQSERUUExQWFBQWGB0YFxYYFxgYFhgaGBobHBoXHBgYHSceHRojGhwXIC8gIycpLCwsGh4xNTAqNSYrLCkBCQoKDgwOFQ8PFykcHBwpKSkpKSkpKSwpLCkpKSkpKSwpKSkpKSkpLCkpKSksKSksKSkpKSkpKSkpKSkpLCkpKf/AABEIAKgBKwMBIgACEQEDEQH/xAAcAAADAAMBAQEAAAAAAAAAAAAAAQIDBAUGBwj/xAA4EAABAQYEBAYCAgICAgIDAAABEQACITFB8ANRYXESgZGhBAWxwdHxIuEGMhNCUpJicoLSFDNT/8QAGQEBAQEBAQEAAAAAAAAAAAAAAAECAwQF/8QAIhEBAQACAgICAgMAAAAAAAAAAAECESExAxIEQZGhE1Fh/9oADAMBAAIRAxEAPwDRJm2N53RfXQ+06tfFG7Hw0HlzASOcbVujkHf1pr8XGwP1zsaxaXZXoTlmvqqxHT8Z/cGBmV8pdOjI3dGZK37pa9RfSVIw6fFGAdhfW7FAaWPa9WA7e8Q1F2nexG+QYuG0jqPhpL3XovyEB75lsjx+bz092ldF+0gsKVHwwYcQZ780Ubx95QTJwIlyl1MVlLYP/J13QdtQmm4LMP8AeOtaCBKma16FCJAD6UwlOme1EXDXT1gZ5EftrIlA+1SQuWXpRic/2Stk7zoxGPasJxJgeZh1q2UCRTl+yJogKfDYn3gASUDtSSAAMitBXkgRF5Pj/PyYYS6vmXIGOinKSNLdN4ePLO8Oh43zVzCgTxP/APET3J/1CUKlBVG5j38hedejhukZAxHOposIZNynXUKzM1iq/MA2TxRlKV3tNudyr34/GwmPPbv+H/keCZvF05PA5JMAurLrSu/geIdfXhfdfzAeWGx5mI5TXxQe597q1f43SlIzH7a+1c78XG9V7Z/D3lJEkIhJLI+7Awvin+0FUSGS5iVPIYficV3+mM8ISLxKROcBHu234f8AkWO7/Z1190VRD/2EOoNNW17Ryy+NnOuXpcR2PbJNjtyTu3nY9bAvXTS8t86w8aAKP/8AF6BOSGoXKOggW6AOnbL6OQhu2nnssuqnhREWH0sem2rLhj7EwhKRllskYNkhnLdIaCcwP3FkAUytUQSKg3BiE7LTtkKjLmiNI9aSn657ro1vckz967/LA9pDmsByag4oQNwXcXkiIu69ebULvSDJgYMb0g09E1/dP2w7crvJqYEBP5jVYCsrmxftCqXqnbHperMub3pyYAi+Xrqw6L5pS4sAxDMPQ++kuzBP6ZAHN4aBre9rsaNbjsKf9C93AiwaZLRxXPfkbqzePTnLnHr94hGc9+q9Sn20GUi/TvdWgnbKc12nG86d7ThfZmlzrebAvfaIhdhaDt3zaKZ77J/9v3NrYBRpe1xYM63tuc1hAwUKV+PWV8meVhFgYyzkwRiPVF1mlIfMQ2Ph5QygR688+a5CY19TOEiprLPrIEqadVuJ0YAEleY9K5J7cmTy5ykqwRBCFVa3TL56JGqL1MmkCEPiMYKD3pKsAfFkvJEESk9V6UgWweK8Y7huF58lBBBMnILqD71bM+DqCNNaJKh6CSNyP5Jgk4TpEnXvyyiEBX7mGlreGPtlJXO8X49/FeBegAYO0dp1gI6UbEndseGVA2RspFPduT6+Mkmoh16+t7hnjvKmzUmYuDJ+1tWi/TAXTf018N09V1ZuO3l0r8c2ygXOwrVJGu8CNLvozGIWzILvbs0pd++bDSHkMZRUGo1vI5t3/I/PeJ4YWKfygHXx/toU/wBlkbPCKXenbpjdKwN87k1l05eXxzOar35v2CiiFIZnZm4E609IbA7RbneQeYHGwiHj+bhDpImQkDKcOoOjdF6QB+55xRYpXuO0u3y8sbjdVBuey81O7IdLz9OWzW9+7z+92HZQ9RZ59psRKU7Imt/TMsy7fz+9WlL+2AVml3cGSQDMPLdGAYVgslv9MDZgVj7zu1VJd3BncrvqwJJ/PvRkcIHL/qPdrJvetaenSSlSL5hg1nr9NdGgjXSvvCjMHlpGEj8sJf20DF38NLxul/pmu3vK5xZkXRgDca2evdhk6bu/cJv9X6FgpYJ9Xruw8c17XGDIXTuxeV7WAi65J+kgw7IwpQn2nK5M1+8p0TVLLCQ+9FroCPtgqKVB5ZzTqEhLSAH1RDxVyIjqnWmVGl0gfSHpAZRhugazGcqzrX/y6CXQJDoznkN5aTgTQzqvEYQfBD3+wIOcRGJ9ljGjZHnCvO5wUiMNArBCSEYQFKpIppZIeJwjQmXtBtpzAenB0Zkp2Izbsfx/+JvY/iQ4SXQS8SQBxBx0zCwBKugFC31fyj+LeG8Mhw8F3i//AKPriYn/AGel/wDEAaN5rlp9X+bGf6+P4fkGK8OIOYrzoq7gvl3qB6NqP+XmIBBP/GR6Hn16/oV3xBJ/ZbD43y/CxgmNhuYn/u6693MQ09yfIn3j+354fwXnZhPjddmHXln0nLl7N9b87/gXh+EnC4sE5OkvubcD69iG+feafxt/DigeFHnF74Zj/wBV1bUylbnkwvV/LivG7v2T13fw8bCLqLF2hCJ9+7a72Ld6ejVu3XYxcRokFLU7mW133i8a7NXO1v8AkPmxwcbiP9HvxeGkIwyKHq3uw6sklBB0lSMtROTfOA4gb1v8Y8y43DhvH8nAOEwi6oQUMHkFJpKW8b9PH5/Hx7OzwR0XTWA3n9BgA19ff6+XP75JlZ5y89+u1/LdHjDr2szn+p/G7K/01G7kyG2zFMu2m98mkd7+uTU6yXmwIG79N8izSAu99WYC+jI3HSfqwItRNpelzlGBd3VgtIXdjJkcLRebAHVkbmwajjsL178mYYF3266II0CrdyQZ7pF8V3ftQlZp69mEiU+7+dWBIWAUYqx7/DAA9kaXim1q1cV/U4MPHK8mDDdKJNORo2RwU98vT7k0S+47JukVqINkcdpPrXUWnVgouhDECplHkKXs+FLWU9NTaJV5x6jKv1yHXs8rjr+Mplgl11PSFIAFrESklrQLWMJ5b7ym9AepyhyjvRtrweEpAyQDmo9FuDS9LJy7X8cdGBx4nASXvxQIrodJUDiI/wBlX/12A9P4LzR3GdBdWE1CEaZdy3iXvOHsNxxMFzF43y6Xn33nUUn/AIOmOwJb0fkP44WI8XS6A8SnFxUEnpkRqAW8leiNjH87GESOB546InUmGUWwYP8ALX3j/wDrw0y/yFewIbneF8DxPPPPqR/Z6alTB0AVMm1PC+Zf5HsVz/8AGwHThEuh5155x55KiHDGUXgVB3aDu+Y+euvCrhlFOxk3GfIe3n09P2z8P4d/F/qHuGaPOkJlEjheGoXupzveBLoJIQAT5RmVvkKPL+c+Rkl84YWDrwBiHg8quaf1KFMpgw8V4nA4SiEVQ9uWRVDm32nCwBwpVHdzEjPPiKat5Xzv+OuEuiCSGbqkoh3SEot0ldMPLceLzHzdeuUuzUHbg3Q8f5G+48gH+RJF3+yJBXJ9FGytg8vwf8uI64CheKRVRqm0W07zKXnaPD+FexHg646XnpoAM7iW9V5D5N/hBeeP5vOpCTohBaqZnRM26HhPBu4TvC46BmZk6k1uTbDo7RoMjPrHbROkx08Xl83txOifdrdo2Mj6uK/DZHofKT2/TSt3fQtt5y4dp+5jSwWbosd70LEM+3qqFPnmHw8o3RijEevZpBkGHhffqwnO9+XNgbrI3oyvdhZXvzYBmxwx+/W+TAu7yYGHmCN2Rvs1B9KMGm4LrC7mwl88wwHbX3alsXcWgQOXbRcq/HQIvtVcrgjIBy5og39OjIwTLllRIfTAkv8AVyyZq0s6137/ABBgq6mvSbSXlz7L22+4MyZ3eXLZkTcwgh6QWEqSYJjrWFCRrous9Wsi5rfzBgD93zrq1JnID1v12ILhSSoOkD3mY6KyJQJD0Sap8GhKgM3hU3zC75nWJaSbpMaIOeWaEAbiOWcJIbAGrbfhCFVU1nr+/ltQ6QnpKCyWSd2yYT6EiIJEDyPSfY7tMuqs7ej/AIg4H3MRSfxfBGiuOlI0ruS3c8XiB3DdcQRQpBKUlNvPfwvHX/K7m8qpBIuz2Do5t2fPsRxx4PPvh0ATbx3t3bXgSQVE4gttY/gHX1KCMZD1SbcTyfz/AAy865xAuvA8L6qCRRdlPI6N3nsVGKnB8EHAercLzXER07R+PVun4vzD8ZlKzbzniXy/LaZRZw5sGbF8bwPLQF0nYB1fctg8yxUwsy6XTzBidYuvFtDx3iEO3E9VF/FB+tmxOeIUP4TxP4q6hBiP6uka8AAOwOa9EYvOvBgklCqkaEB5DKn6bhHx2JhPgcTyZEkhXQQeJYIUXQqdG7h8YHl4zEKHikuL/caKmynRvOeYhXyDAh4vKIoSOJY6vLt1axl6fw+O6+FdO3VPkbtkd+tzRd7m3F8i8SXUBIIfKBQP7IAkMwEzKt2ncXlD9zv5743cccponnf3DS7ljeCtkIndcpCfru2Mu3dW0gBiOvPly6Mxd9mQu7ozeeu+TFSXrucuw2Z8cKXpX9VquK7voWGBnpZPzzVgX7MjfzBgMCTvlt+2Fu/ZrS7j8tN6sCS75NYftCfSDS0vYZJl3f8AZgwE85X63FkAzW4b563VtBXt39iOcOcY7aWbToAoVRa/Z6MPDLly5bMCS97tFaUHtfIKihqW+nUMwK855iegsMBxZXr+/RpIuxcaSvgiZKtw6XIWKJ2u+jAdbjn20DBOvvOtPpWV60z5WigFddUh8aplFgOMEesYbTUxToZyEhbh7/v2slNE7bFFCdtwGThPYaRYENrER7H4kyAQi6ekDLLSNccFPKVFj1X0gZS8dLmmWsmDp+SYDqlx4GIzLpmAvEEKRC06NfjfK8DFKPHiR1R/kJKhR/V14lFzn/Vl5WC649iFQoDohOcNpaw3TWwg6B+bnGSBKJAh+MxCf7bzWcu86b2H5JhI69g4pdedCAEq5GEqBQBzbp+B84eAGHif2FYxS8m42L4Nx90lx17CyQvObKAUXk2/43DH4viCcIe2NZTTibPatrxeJxokVvdsGJ+DimJ16kpWClNmMR5HUBSiovoE9w2q/iIAiGNCQhAoo/43Vkg0vH4fGOEn8gSQdCeEg8iqpRcm5mNjqvF/aL0YEFFI5Hid2D0Gz+Mx+GIeSMCd/wBJHXJuX4/FJe48yFEyoBC84w1HPSM3isdCCUkhO4WPNaSLcrGALz2hdGdAomsR32baiQqgwA4okB4PT2QoM1DYsTFccU0EgsSeFRzJCxRFMq1K3vJ8P8+F4mCPRSQAEUQQCHikVBbvl2vXKNYSh6o3P8nQuB93IjVVChM1dAGSVVG3nzBe6Q9UNc56Et2wmo5ZXdJaXtnls0kxiLGV+y2/di+5bGNG2yaMiKM0ZMUku790LvtyZswL+mCSzRhhgCLmwWGYdYGt3cGglmSzAtWDUdN9od2Xet2ebMExnaT7XBmBe0Wga3l00aCbhTdWsnS6j07NA552EvNgL+WtYXkQTHp1aHBfSNbkGoO16S7fObAL6elnsyTT2/WStRv1nufWRlIu+rBXyliasxokdKjbvDOaNHNqOWcyhzENadjWIIu5dMpTIr7GZUMPXER7wmjAeTUrnKiLUzEJsLRa+y/u0YAfEyn6KRlnGTDjoJA5W8unsyJpYygkWbryFZ1uCc95xYO+6fwdCIRDqFBCRj+qtGBwoSik13ISetwba8MQ9E+yqCqbyKWdRxOMAFAsVEQBAxFYXJvM9DMMUkyIGtBOK3ura/iVdKqEIR4FUIWcKxVPWTdXFDsCAlaAk8yAnP1Lcbx5V0jiHEQYD+wBnKRkpJHUxDXe8WXiOEkGRQkEB2iPARVJD/U7Nh8Z4rgVHCXiUyBP/kCjxRTupjMNr4fijwo9ACBPCipsQVOabRbUfxTwoYvcyQBmn+0a/LEXiY5emiOpCEVqcqnnzbTwzOZGpUpIbii7NHjfGAcSwUq8IgxkgmdzrmG43jvEl4FR+IMlnXmsTQSbUjNum6/5khRyaTMo6GJdQmaSFFbnPYSLWKqSpKGfFUD2YdwyoJKCokdyTpGlaNg8R4kkkDSQ6mBJlHmIyXetOdtr2f8AGsV0+HdiSSSqqqvHUZQynu3UL0pk/X3DeTfP/LPMHsIq6PxEUH9Ssx2CRWUUCt67y3zR3FdUQzB9kEfttyo6pGd2vzOE8N+t6M3Xk+MrF5om9thov1DSAi4ND1+t8ptZ6R06QvlKeFgRN3sWAbvmz+/e+bIBihkGyO3fJpCMCZ8TC63ZFlkRd7SYErB2Pf4Z03urUMMmg6fpg0XQE+tRkc5d87X6NLysJ6x7ahST3zIHSKHbsF7XJoGT8/F/RQHTSGq3lzYJ6X6sB3Odg792CuG792ojL3pTMH51RlxVjzWvrTvs0h+Mf2mUYkIO6VRgNo/r65coJGZ73W09C66MAXr+2Rmc5dl/fOkWes7qb6NVpfVgRcmibJaD1iNjhOfsP2EQMLD3pcV6RDNEqOdTVdfTsAhxIHfaMDtRec4teCYuxqF0TaNDrNZFI4o5HWEI+hKdg0uj67pCMIzYO2PG8BhEkFQqSeAE4ErIESQQg2phYwfegvCCCsoGCSjAkaFMmwAjheWBeCEogQEKYcnqT5M/B4nCCgjFeJ57iWggCISI0RA3md3Q8Z5kQkAXSFSGmkEn8trP+LcdwleQE0VTCSmc6DWNG1fNfMnHQFd2Qq88pEAms3jUmUE87i/yAB48LtIFZBAEGi65UaybS2Rv4wVTACQ4UEAmnV2EEqY8/wAT5gER0flmZDMQoBBd1ybn4/jiRFdSCuUepEJbtABJmmwyj8Rh3huYudz/AKY8d4Ez4jGBgAq5yPugyYGHwhXiAmsC6IyIyQ0gBGLbDuGACBOFSTAGYzMCunTBjBDCeZJhMBVrKOh1XTG2r4nxRe/GhC58UDUHnz6IeHIp2rlAFVJrk27g+HAic9YUoOfSaRoCKBckdEpUEABACYTcIXbnnAMAEMoIhlCsROcp1bZ8P4guFXZzWANYnSDtwbZ/wOoawgscutMv7HUMf4xKZqghkuhCViSRkGG9vTeT+cO4js0IUaQnz9fXqvHWun3n0pEN4J17g/IQhqhhNdEhomzd7yrz0PBHoEQkhCALKkQEpDZtSo75MPb6n+uTJ7471aHH1vOt6tZLaElqA5Mku+dwYLFDzJ4RY4Ysku7iwUt3c2THFC7kyF92Cg0lx2oU7H4ZgXdxZPLRg10snPW47lm9hyylrIQ/XyxI7G6ZLrRkRyTZIQ/UR1aBkpa3+2XbqKb5Mno6jmbuNWYHesNa3RgA7HLbtrzZgdJZzMPofpiBkl8sviKow86tZrFKJRYrTYFZFglVy9vekbi7ldownv66sl3PraWisFOmnKHxSPerMfFV70gnRKNLouKbS1ZoufyTrrDX1YBUT50C1UVFoYelE6HrH0PXpYc7SzulOUWld7hp03gpVgh54g15Lr8zizdfDqqQITUAAbLoqfAaX8Z10fkUHWJGSznvCSt57zHzQmSh2KOg1ARSZZZ1yVpaN7xXnzqkOkyV0zXN4hYAUVCVDc9zzF9Jl4Zn1U5wMMzz0cMEgPFQSi1RFQCsgsNco5HFCQ5qYcydVoImjY0bq38apJUopMBA1QpzQeqawP5IFH4iXIjmDSv5BmX59FhxRWHMhE+WXhcRVKIpKGQQVSSn3GTUZRh5FOfusCkwFbO7EQ/UOeics1WOHJEScdD8npqljElGkkKwoi5CiVyVqzWYfMI9+efNa4cU5TTNDCkCDl3kUYEkMhCSCEiVgk+h0Ydw1RaUjyhuQJwJ0DUS4CUM4gilYZ7wySFKLsCjpKf6ldsiiALX/ZmHFmgULHlqk8lgBTiYfKBZqYSjoFeiTKp1EGgYGaqsZ5xCOglEegqoSGT2HnAARhygonyqJtTwqZCJJSC1iclKKYvSoIecFUBSg2hEEwQoqf06gnpVGykbaJGZmJZ673h5kIlHRkCDKGUUWI1bZc/HT8YExXTUAQQHOMmxlXlSAqQazSES9AnJaxiG95X54XCA8pdVFQCpC5U7AgUHqXHw8FEr+m8CXUUxWKKZLEmEJDojd3+M+NT8IoZLQ5VzkyVXo3ZXNmSydu0tGptqSsgwDnfP39GAb1YGl3cGV3Fm9d38pWBgMi7aA+zCtXDcWDVfEculfbrEc2AEvScBpM9moXSsIXLZpehM8ly0MqQGXSBLftdGS3cb5sJd5MLdenNgYGfoTdbiziqrU9cpKurSb9Z9+WitSLYluBcJMCPRL+WQOV75MyUv9X6Iu/H6vaoUG4bu+gYfpNNJCu2cEVTUsy9GJSSczCcb0aC/9Tplt2yYJBU05AVlUg0juIxbHi44cdJMRFEiqKgSU4KsItZeACmgqBJE5rtTJvN+Z+Yl8zhISM+GBKRKLHRpaK8b4x7Ei9KgUpuRIjOpXZOXjfkRCFCAIBKKLMqNkxHlBJJCKSMupkndNjjwfCqYj+wVEEMgnDOGdRVGyRmddQkUXKMNFoD3E0ZF8SkckRCprkpTkMikDAdhM8WbwIAqSJTCog5MsV0ISgDoHC6qBERYwitcyWBY+OOEmcwlIaIK6JKDZnPxdDpgA6ikoYiHKG/odB1zieAVFiSiFFFRAiKgxirb2G6AgMgOJ4lCYqQEWIKRAqjCqwvEUAJ0DsQc0plGSnVqcxi9EOzCD+qQSM5bRmGTzr9IcSvE/kECwqNU56tjfx0ThH9oOVJJ/rHaM6hiMruKKU6lRJZaKKBGvCxhEQhFIKiReRCkzNYmZmMDoB/Ef1A4njmsfWJjUCqtkOKgL3Cq/wBZAwJGZqEhVZKjBnfeVTWsARr0kJylNmvrGYUSMUiIdCJI2i/hLCDyn8kq8U4XamKiGzS86QViA6OIkcQM4KgWcgZQVrs03i8f+Rl3mqqM1RZJQwQPSXw7GHQf8oqG038UiIJR5OFwkKkaoarAREc2PDEvvvCBDs6EUQIEIMQi5tDTcwneIKeJFl/sdZxnz9acd4lRUAElQQWiBJROiCSPFxfxAQKTKBMlSC0SGuzTwFCPyK84wWPKSgBaLCowY4FJwWBJFE4QtFH2y8Fj8LwPMBImJhEynAR7hsuKFKqCkiJRlErDWC9W1ODgeIQoqAIV0BChFRKpCcFlWPoOE/xOgioul92yNz/JcTiwQZoSIGEKiiN0XRBukGMOQvIr6syzVhigBbu1ZvO3y+2oOwu8mg3d1YBGYc0XVQPWLSAlx7MxCnf5YNZ57nc/3SEpFkrIw5p6X2Iw0Eh4x+T0/X7LMA99Unvcd2GGAdIpC69s/lPFL7s2GCFv3v4QVPr2WIUcvRMMFre0U9++0POof1skM5w1GYYYYOL5v43iPA7IIsaqs4fiEOkzCCcN3HJdWcw6U2UwgAmnorDDYolxXiVH4g1Ie4iohKIHYq2y7JPgQmTRMhmFmwwwrG9iIHnkpwumP5FIyhpBESlcHicWAcAgBtGJMNCAUkF2LDDCL8GHeB54mBWE3Uj2MeyxCnYedLwDoJBP5PJKMANIL3kZjDImS3jxI66iJEBP6imxeghEgkJnUIV4vTACABVJehmErzVhhgyOOFeGUVJRCq6156I04uPMzddAAVUL1AM0UcuHVmwwZsE8J6vFQf7ExeJVIBQq65tGCjzySddUkQiZqZlAe6QgrDDBrPYpKkReVHQpOiwC/csup4TCddc4ZUKmeciVgMxAZgMMNYZMWOZAdFVaokTH/jvCTViPJAGRPuBAxSNJ6KWGGIx8UQsZ6JGBAeVEWgguhXU8RSgVElsOF6MFMgPRhhpVj1/8WfJwYqvEqoRSGiQP6bs4YgWGG3BF+jACXd92w1UPE3dwaB99qprNmwwAuwyL7Nh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64904"/>
            <a:ext cx="4613655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640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Co znamená titul MISTR?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Co znamená KÁZAT?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Jak to u nás vypadalo za vlády Václava IV.?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Kde kázal Jan Hus?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Co znamená KLATBA?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Co </a:t>
            </a:r>
            <a:r>
              <a:rPr lang="cs-CZ" sz="2000" b="1" dirty="0" smtClean="0"/>
              <a:t>je to KONCIL?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Kdo je to KACÍŘ?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Co je to GLEJT?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Kdy byl upálen mistr Jan Hus?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Kdo byl nazýván „ŠELMA RYŠAVÁ“?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b="1" dirty="0" smtClean="0"/>
              <a:t>C o je to KALICH  a kdo byli „KALIŠNÍCI“?</a:t>
            </a:r>
            <a:endParaRPr lang="cs-CZ" sz="20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HUS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0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2963</TotalTime>
  <Words>110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Mylar</vt:lpstr>
      <vt:lpstr>VLASTIVĚDA</vt:lpstr>
      <vt:lpstr>Volné psaní</vt:lpstr>
      <vt:lpstr>POJĎME SI PŘEČÍST O MISTRU JANU HUSOVI NA STR. 52</vt:lpstr>
      <vt:lpstr>JAN HUS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VLASTIVĚDA</dc:title>
  <dc:creator>ZŠ Chabařovice</dc:creator>
  <cp:lastModifiedBy>ZŠ Chabařovice</cp:lastModifiedBy>
  <cp:revision>6</cp:revision>
  <dcterms:created xsi:type="dcterms:W3CDTF">2013-04-15T05:03:24Z</dcterms:created>
  <dcterms:modified xsi:type="dcterms:W3CDTF">2013-04-26T11:07:05Z</dcterms:modified>
</cp:coreProperties>
</file>